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1" r:id="rId4"/>
    <p:sldId id="262" r:id="rId5"/>
    <p:sldId id="264" r:id="rId6"/>
    <p:sldId id="263" r:id="rId7"/>
    <p:sldId id="257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50D30-2363-4EE4-BC01-768C1401C8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A34ACD-4864-4D16-BA5F-07AA469077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16E9B-EE39-4D36-AD56-B4EBE4BE9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0D50B-C633-4921-9762-98DB68FC6D58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7D4F8-34C5-4E3B-A3CB-09B80D6CC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A4ABE-8F1B-43B3-A770-C423F61F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5A3B-B2FF-476D-BCC7-8D652750A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318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B4155-95EF-4A8E-8218-E2180D949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879D90-8F9B-4C2B-A8DA-E6E9A83D77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EFC526-825E-4C67-990C-E54104C1C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0D50B-C633-4921-9762-98DB68FC6D58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40203E-78FA-44D5-B938-22A87934B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3451BD-DEA9-4F77-8A1B-E3BF3FE8B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5A3B-B2FF-476D-BCC7-8D652750A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64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5DB081-3891-4CB3-B7BB-9CB1A33AE6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7C4393-E7DB-4A90-81C0-F31114E38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D0128-A73E-496D-B278-E76675939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0D50B-C633-4921-9762-98DB68FC6D58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85793-E8C3-4679-BBF6-4C523691D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DC9F7-DC60-4566-80DC-C7DC47F3D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5A3B-B2FF-476D-BCC7-8D652750A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77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4D175-9777-4587-981E-127821D34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B9644-398C-458B-A8C0-D162EE850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5AA193-7F69-4ECA-84E4-720F71EF4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0D50B-C633-4921-9762-98DB68FC6D58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0DDD6-A1AF-41F7-87AF-4D95697AD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2383D-7C8B-4C2E-92F3-9DD33DC8B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5A3B-B2FF-476D-BCC7-8D652750A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688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4B674-B29F-4366-9F04-1E1F69180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AAEB34-522F-469A-B36B-64877F9A5B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AAEDC-282B-4795-9E66-2E6D650C4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0D50B-C633-4921-9762-98DB68FC6D58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30E7F-A42F-4980-A025-9A298B46B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088B7-C0CD-4B78-B850-1814C695C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5A3B-B2FF-476D-BCC7-8D652750A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67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595E1-F308-4F8B-B006-5BC0050AD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4F2E9-53E1-4EE5-B715-A127BDF49B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75A038-7EE4-4D16-935A-5EFD5F963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7FD03F-5733-4D01-B999-AD7B529B0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0D50B-C633-4921-9762-98DB68FC6D58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9F56F7-F88E-4C90-9836-C9886C7B7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0A0C3A-71BB-4CD0-AA03-35DF33ED7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5A3B-B2FF-476D-BCC7-8D652750A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843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565E9-7DC3-4209-82A7-72740B5D7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5CD07F-3455-4BFF-B71A-CFEEBC488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DB9855-1252-4E05-965C-B1FC08BE8B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E527E4-78FF-4978-A39B-8F5921526C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E783D3-CC47-48D1-84C3-9148FEF31A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D42882-3F45-4406-B74C-A83543BF4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0D50B-C633-4921-9762-98DB68FC6D58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A44DB6-9965-4CC5-B1B4-6757DAAFB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52F50-0D52-4415-8641-FC6FFE7FC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5A3B-B2FF-476D-BCC7-8D652750A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1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C2CD6-ADB5-4CC4-9EBE-CABA599A1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42AC38-C545-4BE6-9716-A8CAAAA05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0D50B-C633-4921-9762-98DB68FC6D58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7257D6-ED4D-46A1-BB9E-627E74DD1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B9BD4C-BD05-4DB0-9010-854E334B1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5A3B-B2FF-476D-BCC7-8D652750A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499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C1DCBC-180D-4A92-A833-2E4D3547E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0D50B-C633-4921-9762-98DB68FC6D58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7BBB48-E95D-40A7-99FB-ECA221B41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B9AE15-ACBC-4C23-A255-25288AEAC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5A3B-B2FF-476D-BCC7-8D652750A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335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6651-CDCF-4868-8F62-F8FD498EF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8495D-EB83-430C-9B9D-A3C7C161E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E80B16-7DC1-429B-9F2A-E086861D52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63216B-7357-4910-B2C8-4A00D150E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0D50B-C633-4921-9762-98DB68FC6D58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01342-9BB8-4ABC-B1E0-18C52B424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9EE2DC-65D2-4282-AF6E-91796AB5C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5A3B-B2FF-476D-BCC7-8D652750A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439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3981E-99F7-449B-B581-0C335B91E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32A07E-1ABF-45E1-B9D2-88D71FB954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CD7EC4-B250-4937-9CF6-BDBFAF1BA2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76A5BA-9181-408E-BC1C-C6C0F07A8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0D50B-C633-4921-9762-98DB68FC6D58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9F6427-5C55-4470-B16A-B9F3AAE97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F17C8B-DC1E-4D3F-9F8E-3E1E3593B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5A3B-B2FF-476D-BCC7-8D652750A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23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9DD675-58EE-4D5B-93FE-9A06B8A86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52ECC6-836E-4A99-9AFB-56C3149218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36A73-7104-4052-BF19-026E0F9676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0D50B-C633-4921-9762-98DB68FC6D58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3865FE-D31C-4DC5-8CC0-53A43B33FC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D17B97-1AEB-4513-A928-F410A3F17D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5A3B-B2FF-476D-BCC7-8D652750A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375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B577FF9-3543-4875-815D-3D87BD8A20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1BBC20-598C-40DB-99AE-B7B6FF392E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4815" y="798703"/>
            <a:ext cx="5221185" cy="3072015"/>
          </a:xfrm>
        </p:spPr>
        <p:txBody>
          <a:bodyPr anchor="b">
            <a:normAutofit/>
          </a:bodyPr>
          <a:lstStyle/>
          <a:p>
            <a:r>
              <a:rPr lang="en-US" sz="7200" b="1" dirty="0"/>
              <a:t>Google Tools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B70846-FC51-4973-A133-181CA5D5D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0148" y="3962792"/>
            <a:ext cx="5221185" cy="2102108"/>
          </a:xfrm>
        </p:spPr>
        <p:txBody>
          <a:bodyPr anchor="t">
            <a:normAutofit/>
          </a:bodyPr>
          <a:lstStyle/>
          <a:p>
            <a:r>
              <a:rPr lang="en-US" sz="4000" dirty="0"/>
              <a:t>What you can do…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F5569EEC-E12F-4856-B407-02B2813A4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04059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CF860788-3A6A-45A3-B3F1-06F159665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7336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Free Cloud Storage for Personal Use - Google Drive">
            <a:extLst>
              <a:ext uri="{FF2B5EF4-FFF2-40B4-BE49-F238E27FC236}">
                <a16:creationId xmlns:a16="http://schemas.microsoft.com/office/drawing/2014/main" id="{09DE2CE0-5758-4C00-BBB0-8D728CA4A4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93046" y="1209578"/>
            <a:ext cx="4055897" cy="4055897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DF1E3393-B852-4883-B778-ED3525112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32259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39853D09-4205-4CC7-83EB-288E886AC9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8440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0D040B79-3E73-4A31-840D-D6B9C9FDF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47511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156C6AE5-3F8B-42AC-9EA4-1B686A11E9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3820" y="5835650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1266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22D4B75-6A2F-4129-A99E-3F4F20609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0846" y="365125"/>
            <a:ext cx="9362954" cy="1325563"/>
          </a:xfrm>
        </p:spPr>
        <p:txBody>
          <a:bodyPr/>
          <a:lstStyle/>
          <a:p>
            <a:r>
              <a:rPr lang="en-US" dirty="0"/>
              <a:t>Docs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5E315B6-1E6F-4C75-AB08-07489AEC5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222205"/>
            <a:ext cx="3333749" cy="3954758"/>
          </a:xfrm>
        </p:spPr>
        <p:txBody>
          <a:bodyPr>
            <a:normAutofit/>
          </a:bodyPr>
          <a:lstStyle/>
          <a:p>
            <a:r>
              <a:rPr lang="en-US" dirty="0"/>
              <a:t>Some-featured word processing documents</a:t>
            </a:r>
          </a:p>
          <a:p>
            <a:r>
              <a:rPr lang="en-US" dirty="0"/>
              <a:t>Upload and convert Word documents</a:t>
            </a:r>
          </a:p>
          <a:p>
            <a:r>
              <a:rPr lang="en-US" dirty="0"/>
              <a:t>Primary word processing option for many students!</a:t>
            </a:r>
          </a:p>
          <a:p>
            <a:endParaRPr lang="en-US" dirty="0"/>
          </a:p>
        </p:txBody>
      </p:sp>
      <p:pic>
        <p:nvPicPr>
          <p:cNvPr id="1026" name="Picture 2" descr="Free Cloud Storage for Personal Use - Google Drive">
            <a:extLst>
              <a:ext uri="{FF2B5EF4-FFF2-40B4-BE49-F238E27FC236}">
                <a16:creationId xmlns:a16="http://schemas.microsoft.com/office/drawing/2014/main" id="{B6689E35-B70F-4B9E-BD76-B06BB802D0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3506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1C35353C-A690-4942-B9F3-CD63BF2612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570" y="365125"/>
            <a:ext cx="7462112" cy="622113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95603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22D4B75-6A2F-4129-A99E-3F4F20609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0846" y="365125"/>
            <a:ext cx="9362954" cy="1325563"/>
          </a:xfrm>
        </p:spPr>
        <p:txBody>
          <a:bodyPr/>
          <a:lstStyle/>
          <a:p>
            <a:r>
              <a:rPr lang="en-US" dirty="0"/>
              <a:t>Slides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5E315B6-1E6F-4C75-AB08-07489AEC5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222205"/>
            <a:ext cx="3333749" cy="3954758"/>
          </a:xfrm>
        </p:spPr>
        <p:txBody>
          <a:bodyPr>
            <a:normAutofit/>
          </a:bodyPr>
          <a:lstStyle/>
          <a:p>
            <a:r>
              <a:rPr lang="en-US" dirty="0"/>
              <a:t>Some-featured multimedia presentations</a:t>
            </a:r>
          </a:p>
          <a:p>
            <a:r>
              <a:rPr lang="en-US" dirty="0"/>
              <a:t>No voice over</a:t>
            </a:r>
          </a:p>
          <a:p>
            <a:r>
              <a:rPr lang="en-US" dirty="0"/>
              <a:t>Insert YouTube videos that play reliably</a:t>
            </a:r>
          </a:p>
          <a:p>
            <a:endParaRPr lang="en-US" dirty="0"/>
          </a:p>
        </p:txBody>
      </p:sp>
      <p:pic>
        <p:nvPicPr>
          <p:cNvPr id="1026" name="Picture 2" descr="Free Cloud Storage for Personal Use - Google Drive">
            <a:extLst>
              <a:ext uri="{FF2B5EF4-FFF2-40B4-BE49-F238E27FC236}">
                <a16:creationId xmlns:a16="http://schemas.microsoft.com/office/drawing/2014/main" id="{B6689E35-B70F-4B9E-BD76-B06BB802D0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3506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6A096BE0-2AB7-4E71-99EF-D343AC62D6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6533" y="2094615"/>
            <a:ext cx="7460917" cy="369059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76707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22D4B75-6A2F-4129-A99E-3F4F20609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0846" y="365125"/>
            <a:ext cx="9362954" cy="1325563"/>
          </a:xfrm>
        </p:spPr>
        <p:txBody>
          <a:bodyPr/>
          <a:lstStyle/>
          <a:p>
            <a:r>
              <a:rPr lang="en-US" dirty="0"/>
              <a:t>Sheets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5E315B6-1E6F-4C75-AB08-07489AEC5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222205"/>
            <a:ext cx="3333749" cy="3954758"/>
          </a:xfrm>
        </p:spPr>
        <p:txBody>
          <a:bodyPr>
            <a:normAutofit/>
          </a:bodyPr>
          <a:lstStyle/>
          <a:p>
            <a:r>
              <a:rPr lang="en-US" dirty="0"/>
              <a:t>Some-featured spreadsheet</a:t>
            </a:r>
          </a:p>
          <a:p>
            <a:r>
              <a:rPr lang="en-US" dirty="0"/>
              <a:t>Excel can be converted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Free Cloud Storage for Personal Use - Google Drive">
            <a:extLst>
              <a:ext uri="{FF2B5EF4-FFF2-40B4-BE49-F238E27FC236}">
                <a16:creationId xmlns:a16="http://schemas.microsoft.com/office/drawing/2014/main" id="{B6689E35-B70F-4B9E-BD76-B06BB802D0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3506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A picture containing screenshot&#10;&#10;Description automatically generated">
            <a:extLst>
              <a:ext uri="{FF2B5EF4-FFF2-40B4-BE49-F238E27FC236}">
                <a16:creationId xmlns:a16="http://schemas.microsoft.com/office/drawing/2014/main" id="{D5E888F9-77F9-4AE1-96B1-92CE75CAF3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428" y="1027906"/>
            <a:ext cx="7763945" cy="525504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12507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22D4B75-6A2F-4129-A99E-3F4F20609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0846" y="365125"/>
            <a:ext cx="9362954" cy="1325563"/>
          </a:xfrm>
        </p:spPr>
        <p:txBody>
          <a:bodyPr/>
          <a:lstStyle/>
          <a:p>
            <a:r>
              <a:rPr lang="en-US" dirty="0"/>
              <a:t>Forms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5E315B6-1E6F-4C75-AB08-07489AEC5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222205"/>
            <a:ext cx="3333749" cy="3954758"/>
          </a:xfrm>
        </p:spPr>
        <p:txBody>
          <a:bodyPr>
            <a:normAutofit/>
          </a:bodyPr>
          <a:lstStyle/>
          <a:p>
            <a:r>
              <a:rPr lang="en-US" dirty="0"/>
              <a:t>Pose questions</a:t>
            </a:r>
          </a:p>
          <a:p>
            <a:r>
              <a:rPr lang="en-US" dirty="0"/>
              <a:t>See results in spreadsheet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Free Cloud Storage for Personal Use - Google Drive">
            <a:extLst>
              <a:ext uri="{FF2B5EF4-FFF2-40B4-BE49-F238E27FC236}">
                <a16:creationId xmlns:a16="http://schemas.microsoft.com/office/drawing/2014/main" id="{B6689E35-B70F-4B9E-BD76-B06BB802D0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3506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826D87C7-0F31-4115-8079-52D50FF71A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246" y="756482"/>
            <a:ext cx="7763958" cy="542048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46915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22D4B75-6A2F-4129-A99E-3F4F20609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0846" y="365125"/>
            <a:ext cx="9362954" cy="1325563"/>
          </a:xfrm>
        </p:spPr>
        <p:txBody>
          <a:bodyPr/>
          <a:lstStyle/>
          <a:p>
            <a:r>
              <a:rPr lang="en-US" dirty="0"/>
              <a:t>Meet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5E315B6-1E6F-4C75-AB08-07489AEC5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222205"/>
            <a:ext cx="3333749" cy="3954758"/>
          </a:xfrm>
        </p:spPr>
        <p:txBody>
          <a:bodyPr>
            <a:normAutofit/>
          </a:bodyPr>
          <a:lstStyle/>
          <a:p>
            <a:r>
              <a:rPr lang="en-US" dirty="0"/>
              <a:t>Some-featured video conferencing</a:t>
            </a:r>
          </a:p>
          <a:p>
            <a:r>
              <a:rPr lang="en-US" dirty="0"/>
              <a:t>Students can host</a:t>
            </a:r>
          </a:p>
          <a:p>
            <a:r>
              <a:rPr lang="en-US" dirty="0"/>
              <a:t>Recording is enabled until they decide the crisis has ended</a:t>
            </a:r>
          </a:p>
          <a:p>
            <a:endParaRPr lang="en-US" dirty="0"/>
          </a:p>
        </p:txBody>
      </p:sp>
      <p:pic>
        <p:nvPicPr>
          <p:cNvPr id="1026" name="Picture 2" descr="Free Cloud Storage for Personal Use - Google Drive">
            <a:extLst>
              <a:ext uri="{FF2B5EF4-FFF2-40B4-BE49-F238E27FC236}">
                <a16:creationId xmlns:a16="http://schemas.microsoft.com/office/drawing/2014/main" id="{B6689E35-B70F-4B9E-BD76-B06BB802D0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3506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B0E3A469-3E81-4024-AB9B-A88462C746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269" y="1027906"/>
            <a:ext cx="7177565" cy="508181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69545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22D4B75-6A2F-4129-A99E-3F4F20609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0846" y="365125"/>
            <a:ext cx="9362954" cy="1325563"/>
          </a:xfrm>
        </p:spPr>
        <p:txBody>
          <a:bodyPr/>
          <a:lstStyle/>
          <a:p>
            <a:r>
              <a:rPr lang="en-US" dirty="0"/>
              <a:t>Drive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5E315B6-1E6F-4C75-AB08-07489AEC5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222205"/>
            <a:ext cx="4637566" cy="4423144"/>
          </a:xfrm>
        </p:spPr>
        <p:txBody>
          <a:bodyPr>
            <a:normAutofit/>
          </a:bodyPr>
          <a:lstStyle/>
          <a:p>
            <a:r>
              <a:rPr lang="en-US" dirty="0"/>
              <a:t>File storage</a:t>
            </a:r>
          </a:p>
          <a:p>
            <a:r>
              <a:rPr lang="en-US" dirty="0"/>
              <a:t>Upload from home</a:t>
            </a:r>
          </a:p>
          <a:p>
            <a:r>
              <a:rPr lang="en-US" dirty="0"/>
              <a:t>Download on campus</a:t>
            </a:r>
          </a:p>
          <a:p>
            <a:r>
              <a:rPr lang="en-US" dirty="0"/>
              <a:t>Map folders to Drive</a:t>
            </a:r>
          </a:p>
        </p:txBody>
      </p:sp>
      <p:pic>
        <p:nvPicPr>
          <p:cNvPr id="1026" name="Picture 2" descr="Free Cloud Storage for Personal Use - Google Drive">
            <a:extLst>
              <a:ext uri="{FF2B5EF4-FFF2-40B4-BE49-F238E27FC236}">
                <a16:creationId xmlns:a16="http://schemas.microsoft.com/office/drawing/2014/main" id="{B6689E35-B70F-4B9E-BD76-B06BB802D0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3506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9A114221-6CED-4D6E-8338-66F4F46CAF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4697" y="1690688"/>
            <a:ext cx="7127034" cy="426354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00381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22D4B75-6A2F-4129-A99E-3F4F20609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0846" y="365125"/>
            <a:ext cx="9362954" cy="1325563"/>
          </a:xfrm>
        </p:spPr>
        <p:txBody>
          <a:bodyPr/>
          <a:lstStyle/>
          <a:p>
            <a:r>
              <a:rPr lang="en-US" dirty="0"/>
              <a:t>If You Can…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5E315B6-1E6F-4C75-AB08-07489AEC5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2205"/>
            <a:ext cx="5711456" cy="4423144"/>
          </a:xfrm>
        </p:spPr>
        <p:txBody>
          <a:bodyPr>
            <a:normAutofit/>
          </a:bodyPr>
          <a:lstStyle/>
          <a:p>
            <a:r>
              <a:rPr lang="en-US" dirty="0"/>
              <a:t>Create files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Know that/ what you can store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Free Cloud Storage for Personal Use - Google Drive">
            <a:extLst>
              <a:ext uri="{FF2B5EF4-FFF2-40B4-BE49-F238E27FC236}">
                <a16:creationId xmlns:a16="http://schemas.microsoft.com/office/drawing/2014/main" id="{B6689E35-B70F-4B9E-BD76-B06BB802D0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3506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7233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4218</TotalTime>
  <Words>95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Google Tools</vt:lpstr>
      <vt:lpstr>Docs</vt:lpstr>
      <vt:lpstr>Slides</vt:lpstr>
      <vt:lpstr>Sheets</vt:lpstr>
      <vt:lpstr>Forms</vt:lpstr>
      <vt:lpstr>Meet</vt:lpstr>
      <vt:lpstr>Drive</vt:lpstr>
      <vt:lpstr>If You Can…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Google Drive</dc:title>
  <dc:creator>Gary Ackerman</dc:creator>
  <cp:lastModifiedBy>Gary Ackerman</cp:lastModifiedBy>
  <cp:revision>11</cp:revision>
  <dcterms:created xsi:type="dcterms:W3CDTF">2020-05-15T13:53:14Z</dcterms:created>
  <dcterms:modified xsi:type="dcterms:W3CDTF">2020-05-28T12:40:41Z</dcterms:modified>
</cp:coreProperties>
</file>