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1EB52-396F-428E-9037-1FA678300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9E979-8BE5-4D2A-8153-2ADABED160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A0BF5-3B5B-423C-95CF-1107773D1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DBF0E-1F49-42C9-BD4D-AA783EEE6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88B03E-4641-4FA5-85DC-FB47CE7DB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6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72C38-70DD-4F0B-A949-BADEDE817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826825-F006-41A2-8CB7-B7EAC0078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FF2316-9B0A-4774-B220-F4624E0BB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EA14E-B6A1-41E5-A0EA-9352484F7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2E23A-A24E-40DA-A5E7-B027B7F2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030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36768-5FF9-4660-BB47-ADBB13A7D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A2714-E15C-4D27-8C74-87858DDEA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872C89-106D-4380-B9E9-7D2D3AD97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084B4-2FD6-446D-A841-E1D48185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A19094-AAE5-4A1D-BB33-BC2C3840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73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FDA6-3E05-4BEB-83E0-3855199E7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65EE08-0A25-414D-9E13-415D3C9A3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0471C-C4D0-43FD-BF2E-5562E253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18ECA-A985-416A-8EFE-DD4AE8EB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68E2CA-91B9-40D9-ABDE-A810A3AA4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52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02176-0C43-4397-A48D-D376C136B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E0CE9-BD87-42BB-8547-C0D93512B3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B42118-D4A9-4C36-A983-EFEA22B4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D7208-9520-4AB8-BC37-860D6889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5D2D3-EE55-470B-B215-AAC6F79A0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61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FE305-5B75-4928-ABCA-7DCF0F6A5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C044D-DC40-4344-BAF3-A238011B5D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72E250-AEEC-423E-BB46-7E38A64FAF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678BA-1A6A-4CEF-A159-3A5745D21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A54B7-BC5F-4015-A3A0-A2A684C10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FED2A-DCAC-4813-8FA6-12EC5783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03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5104-E350-4D8D-9EAC-4F0AA982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C3AFD6-6318-4914-B82C-89B963DCD0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1310E8-B723-4550-A162-566ECD72E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D6FF6A-58B6-4B0D-B9FC-108EAE8AB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68874A-9220-4FD7-858E-76C52C749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EF6212D-2027-4DD9-8CD5-3A679D689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F089AD-594A-4E94-873B-749D1C9CC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901E2C-13AB-4E4A-9185-EB5716B1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11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3F102A-9132-4D7B-B682-8C721F274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2861EC7-8680-4332-9CA4-0C8B2CD0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411BAD-325A-4B8C-8B05-49591362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F97945-7B2B-4E4C-8260-DB396CCA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912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483298-3DFB-443D-93C6-1BC89FC0C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8B0633-BBCA-483C-BEC2-89B87A5B1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9705FF-21B9-4ED9-9198-434F7C148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68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D0B03-D171-4F50-804E-7C5983777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C6666-E271-4432-9F1E-A1507FE37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185608-CF92-4FAA-9310-8D6D23814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130085-D3C8-4FB4-9772-B62887FCE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430F8-1C68-42F1-A1AE-A85911BA1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691233-4C13-4DD7-B436-F778C822D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9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32D22-EFBF-496C-B5A1-98F95C724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07AFDF-EF32-4E76-B450-1B78F3066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70DFD3-D623-4802-B8B9-50123B63E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3692D-0010-42AA-B3F3-068ADC5DF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C63D3F-728B-4179-8004-11F5470F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845AB-A56C-42A1-8353-185EE5AD0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438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615C3E-DB27-4312-B83D-B9E53DFF91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62F6AE-2C46-4463-A378-713F79494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8562F-1B3B-46BE-9544-2199C4BD2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947BE-4A34-420C-8CDF-7FCFF6E46C65}" type="datetimeFigureOut">
              <a:rPr lang="en-US" smtClean="0"/>
              <a:t>6/17/2020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3C361-C5E5-404C-927D-6DB1A58A0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41D906-6BF3-4CB6-A9FF-2D72D63DE7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61E3F-F420-46A7-BA3F-29E2FBF6A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57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0BBD796-1A8C-4E5A-9B6C-1B6CBFBDE1CD}"/>
              </a:ext>
            </a:extLst>
          </p:cNvPr>
          <p:cNvSpPr/>
          <p:nvPr/>
        </p:nvSpPr>
        <p:spPr>
          <a:xfrm>
            <a:off x="155513" y="225501"/>
            <a:ext cx="4991797" cy="1257475"/>
          </a:xfrm>
          <a:prstGeom prst="rect">
            <a:avLst/>
          </a:prstGeom>
          <a:solidFill>
            <a:srgbClr val="0058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34A669-4403-431F-92AC-0036DE0D7B6F}"/>
              </a:ext>
            </a:extLst>
          </p:cNvPr>
          <p:cNvGrpSpPr/>
          <p:nvPr/>
        </p:nvGrpSpPr>
        <p:grpSpPr>
          <a:xfrm>
            <a:off x="6247967" y="5023811"/>
            <a:ext cx="4999153" cy="1268078"/>
            <a:chOff x="6247967" y="5023811"/>
            <a:chExt cx="4999153" cy="126807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1EFB2C0-AC24-436F-87A6-ECAF99930CAC}"/>
                </a:ext>
              </a:extLst>
            </p:cNvPr>
            <p:cNvGrpSpPr/>
            <p:nvPr/>
          </p:nvGrpSpPr>
          <p:grpSpPr>
            <a:xfrm>
              <a:off x="6247967" y="5023811"/>
              <a:ext cx="4999153" cy="1268078"/>
              <a:chOff x="3276383" y="3115001"/>
              <a:chExt cx="4999153" cy="1268078"/>
            </a:xfrm>
          </p:grpSpPr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AE4037AC-5738-4CD7-9CBF-D7874FE938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276383" y="3115001"/>
                <a:ext cx="4999153" cy="1268078"/>
              </a:xfrm>
              <a:prstGeom prst="rect">
                <a:avLst/>
              </a:prstGeom>
            </p:spPr>
          </p:pic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75788F2-864D-45DB-BEA8-221F96C2F9B1}"/>
                  </a:ext>
                </a:extLst>
              </p:cNvPr>
              <p:cNvSpPr txBox="1"/>
              <p:nvPr/>
            </p:nvSpPr>
            <p:spPr>
              <a:xfrm>
                <a:off x="4125635" y="3564374"/>
                <a:ext cx="25257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Ornithology</a:t>
                </a:r>
              </a:p>
            </p:txBody>
          </p:sp>
        </p:grpSp>
        <p:pic>
          <p:nvPicPr>
            <p:cNvPr id="1026" name="Picture 2" descr="Evolution - Wikipedia">
              <a:extLst>
                <a:ext uri="{FF2B5EF4-FFF2-40B4-BE49-F238E27FC236}">
                  <a16:creationId xmlns:a16="http://schemas.microsoft.com/office/drawing/2014/main" id="{C350F651-7F57-4D52-9D19-4598A513322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49976" y="5140438"/>
              <a:ext cx="1374459" cy="1034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E3C55C93-F58C-4EA7-86CE-6D388D3A43D2}"/>
              </a:ext>
            </a:extLst>
          </p:cNvPr>
          <p:cNvSpPr txBox="1"/>
          <p:nvPr/>
        </p:nvSpPr>
        <p:spPr>
          <a:xfrm>
            <a:off x="6096000" y="445770"/>
            <a:ext cx="445389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Make a copy of the green rectangle</a:t>
            </a:r>
          </a:p>
          <a:p>
            <a:endParaRPr lang="en-US" dirty="0"/>
          </a:p>
          <a:p>
            <a:r>
              <a:rPr lang="en-US" dirty="0"/>
              <a:t>Add text box</a:t>
            </a:r>
          </a:p>
          <a:p>
            <a:endParaRPr lang="en-US" dirty="0"/>
          </a:p>
          <a:p>
            <a:r>
              <a:rPr lang="en-US" dirty="0"/>
              <a:t>Add images</a:t>
            </a:r>
          </a:p>
          <a:p>
            <a:endParaRPr lang="en-US" dirty="0"/>
          </a:p>
          <a:p>
            <a:r>
              <a:rPr lang="en-US" dirty="0"/>
              <a:t>Select your image parts</a:t>
            </a:r>
          </a:p>
          <a:p>
            <a:endParaRPr lang="en-US" dirty="0"/>
          </a:p>
          <a:p>
            <a:r>
              <a:rPr lang="en-US" dirty="0"/>
              <a:t>Right-click – Group</a:t>
            </a:r>
          </a:p>
          <a:p>
            <a:endParaRPr lang="en-US" dirty="0"/>
          </a:p>
          <a:p>
            <a:r>
              <a:rPr lang="en-US" dirty="0"/>
              <a:t>Right-click – Save as Picture</a:t>
            </a:r>
          </a:p>
          <a:p>
            <a:endParaRPr lang="en-US" dirty="0"/>
          </a:p>
          <a:p>
            <a:r>
              <a:rPr lang="en-US" dirty="0"/>
              <a:t>Upload that picture as you course image in “Edit settings”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46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Gary Ackerman</dc:creator>
  <cp:lastModifiedBy>Gary Ackerman</cp:lastModifiedBy>
  <cp:revision>2</cp:revision>
  <dcterms:created xsi:type="dcterms:W3CDTF">2020-06-01T16:25:53Z</dcterms:created>
  <dcterms:modified xsi:type="dcterms:W3CDTF">2020-06-17T14:16:04Z</dcterms:modified>
</cp:coreProperties>
</file>