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2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998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4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8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DD0191-826A-467B-B4A6-5AA9410E9DC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45B0-436F-40D4-8A2C-91989D91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23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i0Q4zPR4G7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Reflections on History and the Progressive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Why are the stories and voices of everyday people so important to our understanding of the past?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1026" name="Picture 2" descr="Image result for american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12" y="2873979"/>
            <a:ext cx="6139920" cy="34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30" y="1611085"/>
            <a:ext cx="11321142" cy="264045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www.youtube.com/watch?v=i0Q4zPR4G7M</a:t>
            </a:r>
            <a:endParaRPr lang="en-US" sz="2800" dirty="0" smtClean="0"/>
          </a:p>
          <a:p>
            <a:r>
              <a:rPr lang="en-US" sz="2800" dirty="0"/>
              <a:t>What key points does Green identify that are still issues today?</a:t>
            </a:r>
          </a:p>
          <a:p>
            <a:r>
              <a:rPr lang="en-US" sz="2800" dirty="0"/>
              <a:t>Think about where we find ourselves today. What should we be looking for in our study of the past to understand where we are and where we might be going?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716" t="19683" r="40897" b="29914"/>
          <a:stretch/>
        </p:blipFill>
        <p:spPr>
          <a:xfrm>
            <a:off x="7641771" y="4251535"/>
            <a:ext cx="4236560" cy="23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457317" cy="4460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key points does Green identify that are still issues today?</a:t>
            </a:r>
          </a:p>
          <a:p>
            <a:r>
              <a:rPr lang="en-US" sz="2800" dirty="0"/>
              <a:t>Think about where we find ourselves today. What should we be looking for in our study of the past to understand where we are and where we might be going?</a:t>
            </a:r>
          </a:p>
          <a:p>
            <a:r>
              <a:rPr lang="en-US" sz="2800" dirty="0" smtClean="0"/>
              <a:t>Have you learned about any specific policies or actions from our past that have had long-lived consequences? 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34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66" y="80185"/>
            <a:ext cx="10789534" cy="1400530"/>
          </a:xfrm>
        </p:spPr>
        <p:txBody>
          <a:bodyPr/>
          <a:lstStyle/>
          <a:p>
            <a:r>
              <a:rPr lang="en-US" dirty="0" smtClean="0"/>
              <a:t>Why do you think voting percentages have dropped?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04" t="22686" r="42460" b="32690"/>
          <a:stretch/>
        </p:blipFill>
        <p:spPr>
          <a:xfrm>
            <a:off x="253692" y="1530780"/>
            <a:ext cx="9917598" cy="51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John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937221" cy="1683704"/>
          </a:xfrm>
        </p:spPr>
        <p:txBody>
          <a:bodyPr/>
          <a:lstStyle/>
          <a:p>
            <a:r>
              <a:rPr lang="en-US" sz="2800" dirty="0" smtClean="0"/>
              <a:t>“In 1850, almost everyone people listened to music and washed their clothes in nearly the same way that people did ten thousand years ago…”</a:t>
            </a:r>
          </a:p>
          <a:p>
            <a:endParaRPr lang="en-US" dirty="0"/>
          </a:p>
        </p:txBody>
      </p:sp>
      <p:pic>
        <p:nvPicPr>
          <p:cNvPr id="2050" name="Picture 2" descr="Image result for washing clothes 18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4"/>
          <a:stretch/>
        </p:blipFill>
        <p:spPr bwMode="auto">
          <a:xfrm>
            <a:off x="821621" y="3736623"/>
            <a:ext cx="3550054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ashing clothes 18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42" y="3736623"/>
            <a:ext cx="2734380" cy="28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John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90" y="1578784"/>
            <a:ext cx="11830754" cy="1977215"/>
          </a:xfrm>
        </p:spPr>
        <p:txBody>
          <a:bodyPr/>
          <a:lstStyle/>
          <a:p>
            <a:r>
              <a:rPr lang="en-US" sz="2800" dirty="0" smtClean="0"/>
              <a:t>Consumerism “Became the foundation for a new understanding of freedom as access to the cornucopia of goods made available by modern capitalism”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005" t="33082" r="51128" b="24924"/>
          <a:stretch/>
        </p:blipFill>
        <p:spPr>
          <a:xfrm>
            <a:off x="553154" y="3194756"/>
            <a:ext cx="5034845" cy="3510010"/>
          </a:xfrm>
          <a:prstGeom prst="rect">
            <a:avLst/>
          </a:prstGeom>
        </p:spPr>
      </p:pic>
      <p:pic>
        <p:nvPicPr>
          <p:cNvPr id="2052" name="Picture 4" descr="File:1920 electric washer 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024137"/>
            <a:ext cx="4548011" cy="37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John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90" y="1578784"/>
            <a:ext cx="11830754" cy="1977215"/>
          </a:xfrm>
        </p:spPr>
        <p:txBody>
          <a:bodyPr/>
          <a:lstStyle/>
          <a:p>
            <a:r>
              <a:rPr lang="en-US" sz="2800" dirty="0" smtClean="0"/>
              <a:t>Consumerism “Became the foundation for a new understanding of freedom as access to the cornucopia of goods made available by modern capitalism”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005" t="33082" r="51128" b="24924"/>
          <a:stretch/>
        </p:blipFill>
        <p:spPr>
          <a:xfrm>
            <a:off x="553154" y="3194756"/>
            <a:ext cx="5034845" cy="3510010"/>
          </a:xfrm>
          <a:prstGeom prst="rect">
            <a:avLst/>
          </a:prstGeom>
        </p:spPr>
      </p:pic>
      <p:pic>
        <p:nvPicPr>
          <p:cNvPr id="2052" name="Picture 4" descr="File:1920 electric washer 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024137"/>
            <a:ext cx="4548011" cy="37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first c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/>
          <a:stretch/>
        </p:blipFill>
        <p:spPr bwMode="auto">
          <a:xfrm>
            <a:off x="7432696" y="0"/>
            <a:ext cx="4759304" cy="35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pload.wikimedia.org/wikipedia/commons/d/df/NMAH_DC_-_IMG_88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/>
          <a:stretch/>
        </p:blipFill>
        <p:spPr bwMode="auto">
          <a:xfrm>
            <a:off x="0" y="287691"/>
            <a:ext cx="3266568" cy="63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irst record players 19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68" y="287691"/>
            <a:ext cx="4420939" cy="63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first electrical st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07" y="3542693"/>
            <a:ext cx="4504493" cy="33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235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Reflections on History and the Progressive Era</vt:lpstr>
      <vt:lpstr>Why are the stories and voices of everyday people so important to our understanding of the past? </vt:lpstr>
      <vt:lpstr>Progressive Era</vt:lpstr>
      <vt:lpstr>Reflections on Green</vt:lpstr>
      <vt:lpstr>Why do you think voting percentages have dropped? </vt:lpstr>
      <vt:lpstr>Reflections on John Green</vt:lpstr>
      <vt:lpstr>Reflections on John Green</vt:lpstr>
      <vt:lpstr>Reflections on John Green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</dc:creator>
  <cp:lastModifiedBy>Alyssa</cp:lastModifiedBy>
  <cp:revision>6</cp:revision>
  <dcterms:created xsi:type="dcterms:W3CDTF">2018-10-25T08:53:41Z</dcterms:created>
  <dcterms:modified xsi:type="dcterms:W3CDTF">2018-10-25T09:55:44Z</dcterms:modified>
</cp:coreProperties>
</file>