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9E3-55B3-4430-8D79-39AEF6F99C05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5F5-ACBB-4AA7-BC86-877702284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82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9E3-55B3-4430-8D79-39AEF6F99C05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5F5-ACBB-4AA7-BC86-877702284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87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9E3-55B3-4430-8D79-39AEF6F99C05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5F5-ACBB-4AA7-BC86-877702284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9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9E3-55B3-4430-8D79-39AEF6F99C05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5F5-ACBB-4AA7-BC86-877702284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71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9E3-55B3-4430-8D79-39AEF6F99C05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5F5-ACBB-4AA7-BC86-877702284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9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9E3-55B3-4430-8D79-39AEF6F99C05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5F5-ACBB-4AA7-BC86-877702284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3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9E3-55B3-4430-8D79-39AEF6F99C05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5F5-ACBB-4AA7-BC86-877702284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9E3-55B3-4430-8D79-39AEF6F99C05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5F5-ACBB-4AA7-BC86-877702284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48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9E3-55B3-4430-8D79-39AEF6F99C05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5F5-ACBB-4AA7-BC86-877702284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9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9E3-55B3-4430-8D79-39AEF6F99C05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5F5-ACBB-4AA7-BC86-877702284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34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39E3-55B3-4430-8D79-39AEF6F99C05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2D5F5-ACBB-4AA7-BC86-877702284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3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239E3-55B3-4430-8D79-39AEF6F99C05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2D5F5-ACBB-4AA7-BC86-877702284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6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Mapping Inequality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Redlining in the New Deal America</a:t>
            </a:r>
          </a:p>
        </p:txBody>
      </p:sp>
    </p:spTree>
    <p:extLst>
      <p:ext uri="{BB962C8B-B14F-4D97-AF65-F5344CB8AC3E}">
        <p14:creationId xmlns:p14="http://schemas.microsoft.com/office/powerpoint/2010/main" val="2546877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753" t="2048" r="6930" b="8893"/>
          <a:stretch/>
        </p:blipFill>
        <p:spPr>
          <a:xfrm>
            <a:off x="0" y="0"/>
            <a:ext cx="12003110" cy="684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43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876" r="6685" b="7402"/>
          <a:stretch/>
        </p:blipFill>
        <p:spPr>
          <a:xfrm>
            <a:off x="270456" y="-53107"/>
            <a:ext cx="11681138" cy="691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56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631" t="2047" r="6440" b="9639"/>
          <a:stretch/>
        </p:blipFill>
        <p:spPr>
          <a:xfrm>
            <a:off x="0" y="0"/>
            <a:ext cx="12192000" cy="681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21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508" r="7052" b="6285"/>
          <a:stretch/>
        </p:blipFill>
        <p:spPr>
          <a:xfrm>
            <a:off x="0" y="71223"/>
            <a:ext cx="11243256" cy="6732344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4F79E39-4D7E-4DC9-A34F-B8BD66C2E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22" t="30285" r="8488" b="20668"/>
          <a:stretch/>
        </p:blipFill>
        <p:spPr>
          <a:xfrm>
            <a:off x="4815280" y="996505"/>
            <a:ext cx="6637701" cy="557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34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386" r="6685" b="4793"/>
          <a:stretch/>
        </p:blipFill>
        <p:spPr>
          <a:xfrm>
            <a:off x="487250" y="0"/>
            <a:ext cx="11217499" cy="675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38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631" t="1" r="7420" b="4048"/>
          <a:stretch/>
        </p:blipFill>
        <p:spPr>
          <a:xfrm>
            <a:off x="399245" y="0"/>
            <a:ext cx="10856890" cy="672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58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876" r="6562" b="7775"/>
          <a:stretch/>
        </p:blipFill>
        <p:spPr>
          <a:xfrm>
            <a:off x="0" y="0"/>
            <a:ext cx="11668259" cy="685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66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753" r="6808" b="5539"/>
          <a:stretch/>
        </p:blipFill>
        <p:spPr>
          <a:xfrm>
            <a:off x="334850" y="0"/>
            <a:ext cx="11353800" cy="685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31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129" t="3161"/>
          <a:stretch/>
        </p:blipFill>
        <p:spPr>
          <a:xfrm>
            <a:off x="109056" y="0"/>
            <a:ext cx="11828478" cy="6505378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990CAD2-3358-4472-B122-E09D0461D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85" t="19374" r="3601" b="8446"/>
          <a:stretch/>
        </p:blipFill>
        <p:spPr>
          <a:xfrm>
            <a:off x="4806892" y="365125"/>
            <a:ext cx="6966358" cy="620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87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730" t="5103" r="6336" b="8971"/>
          <a:stretch/>
        </p:blipFill>
        <p:spPr>
          <a:xfrm>
            <a:off x="276836" y="285226"/>
            <a:ext cx="11207691" cy="609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9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803" t="1572" r="-1" b="312"/>
          <a:stretch/>
        </p:blipFill>
        <p:spPr>
          <a:xfrm>
            <a:off x="130628" y="0"/>
            <a:ext cx="12061371" cy="68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29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890" t="5588" r="2745" b="5816"/>
          <a:stretch/>
        </p:blipFill>
        <p:spPr>
          <a:xfrm>
            <a:off x="142611" y="151001"/>
            <a:ext cx="11739623" cy="61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57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331" t="5587" r="1549" b="4117"/>
          <a:stretch/>
        </p:blipFill>
        <p:spPr>
          <a:xfrm>
            <a:off x="89481" y="201335"/>
            <a:ext cx="11803131" cy="61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57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810" t="4860" r="1310" b="4845"/>
          <a:stretch/>
        </p:blipFill>
        <p:spPr>
          <a:xfrm>
            <a:off x="0" y="308295"/>
            <a:ext cx="11853778" cy="618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9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377" t="2510" r="34925" b="3061"/>
          <a:stretch/>
        </p:blipFill>
        <p:spPr>
          <a:xfrm>
            <a:off x="205740" y="528506"/>
            <a:ext cx="4693432" cy="6146613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677B73A-834E-4378-A2FB-E5323D512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58" t="25967" r="11204" b="7533"/>
          <a:stretch/>
        </p:blipFill>
        <p:spPr>
          <a:xfrm>
            <a:off x="5662569" y="318070"/>
            <a:ext cx="5201174" cy="609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78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029" t="5661"/>
          <a:stretch/>
        </p:blipFill>
        <p:spPr>
          <a:xfrm>
            <a:off x="0" y="365125"/>
            <a:ext cx="12110771" cy="6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73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594" b="5046"/>
          <a:stretch/>
        </p:blipFill>
        <p:spPr>
          <a:xfrm>
            <a:off x="-1" y="0"/>
            <a:ext cx="12150071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86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963" b="3422"/>
          <a:stretch/>
        </p:blipFill>
        <p:spPr>
          <a:xfrm>
            <a:off x="0" y="21756"/>
            <a:ext cx="12195365" cy="683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22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812" b="1077"/>
          <a:stretch/>
        </p:blipFill>
        <p:spPr>
          <a:xfrm>
            <a:off x="-1" y="0"/>
            <a:ext cx="12273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45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244" t="7264" r="6929" b="8520"/>
          <a:stretch/>
        </p:blipFill>
        <p:spPr>
          <a:xfrm>
            <a:off x="0" y="-1"/>
            <a:ext cx="12192000" cy="663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1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121" t="2420" r="7175" b="11129"/>
          <a:stretch/>
        </p:blipFill>
        <p:spPr>
          <a:xfrm>
            <a:off x="0" y="0"/>
            <a:ext cx="12237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70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8</Words>
  <Application>Microsoft Office PowerPoint</Application>
  <PresentationFormat>Widescreen</PresentationFormat>
  <Paragraphs>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Mapping Inequality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Inequality</dc:title>
  <dc:creator>Arnell, Alyssa</dc:creator>
  <cp:lastModifiedBy>Alyssa Arnell</cp:lastModifiedBy>
  <cp:revision>7</cp:revision>
  <cp:lastPrinted>2022-11-08T15:08:31Z</cp:lastPrinted>
  <dcterms:created xsi:type="dcterms:W3CDTF">2021-11-08T21:27:53Z</dcterms:created>
  <dcterms:modified xsi:type="dcterms:W3CDTF">2022-11-08T15:39:25Z</dcterms:modified>
</cp:coreProperties>
</file>